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8" autoAdjust="0"/>
    <p:restoredTop sz="94660"/>
  </p:normalViewPr>
  <p:slideViewPr>
    <p:cSldViewPr snapToGrid="0">
      <p:cViewPr varScale="1">
        <p:scale>
          <a:sx n="82" d="100"/>
          <a:sy n="82" d="100"/>
        </p:scale>
        <p:origin x="65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ghul Prasanth" userId="3a67f93cdb4e0ccb" providerId="LiveId" clId="{C56D3A53-60F6-4CF7-BD16-1A29A38B158E}"/>
    <pc:docChg chg="undo custSel modSld">
      <pc:chgData name="Raghul Prasanth" userId="3a67f93cdb4e0ccb" providerId="LiveId" clId="{C56D3A53-60F6-4CF7-BD16-1A29A38B158E}" dt="2025-03-02T09:57:26.627" v="177" actId="5793"/>
      <pc:docMkLst>
        <pc:docMk/>
      </pc:docMkLst>
      <pc:sldChg chg="modSp mod">
        <pc:chgData name="Raghul Prasanth" userId="3a67f93cdb4e0ccb" providerId="LiveId" clId="{C56D3A53-60F6-4CF7-BD16-1A29A38B158E}" dt="2025-03-02T09:45:52.362" v="4"/>
        <pc:sldMkLst>
          <pc:docMk/>
          <pc:sldMk cId="4155049482" sldId="256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4155049482" sldId="256"/>
            <ac:spMk id="2" creationId="{41CD82F1-5699-A9D2-3DA0-6961F50C38A7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4155049482" sldId="256"/>
            <ac:spMk id="3" creationId="{A8E9379F-200D-D1EB-3748-207BE542CD61}"/>
          </ac:spMkLst>
        </pc:spChg>
      </pc:sldChg>
      <pc:sldChg chg="modSp">
        <pc:chgData name="Raghul Prasanth" userId="3a67f93cdb4e0ccb" providerId="LiveId" clId="{C56D3A53-60F6-4CF7-BD16-1A29A38B158E}" dt="2025-03-02T09:45:52.362" v="4"/>
        <pc:sldMkLst>
          <pc:docMk/>
          <pc:sldMk cId="2200163156" sldId="257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200163156" sldId="257"/>
            <ac:spMk id="2" creationId="{E983B9EA-58F4-61D4-546B-DE20E4F35575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200163156" sldId="257"/>
            <ac:spMk id="3" creationId="{D19E7C0B-0430-E21E-1C35-A4FD3051A2F7}"/>
          </ac:spMkLst>
        </pc:spChg>
      </pc:sldChg>
      <pc:sldChg chg="modSp mod">
        <pc:chgData name="Raghul Prasanth" userId="3a67f93cdb4e0ccb" providerId="LiveId" clId="{C56D3A53-60F6-4CF7-BD16-1A29A38B158E}" dt="2025-03-02T09:47:53.872" v="25"/>
        <pc:sldMkLst>
          <pc:docMk/>
          <pc:sldMk cId="2616199143" sldId="258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616199143" sldId="258"/>
            <ac:spMk id="2" creationId="{E18C1E3B-6383-31A6-4569-789CE04E1435}"/>
          </ac:spMkLst>
        </pc:spChg>
        <pc:spChg chg="mod">
          <ac:chgData name="Raghul Prasanth" userId="3a67f93cdb4e0ccb" providerId="LiveId" clId="{C56D3A53-60F6-4CF7-BD16-1A29A38B158E}" dt="2025-03-02T09:47:53.872" v="25"/>
          <ac:spMkLst>
            <pc:docMk/>
            <pc:sldMk cId="2616199143" sldId="258"/>
            <ac:spMk id="3" creationId="{C632F5A8-EB1C-D794-5460-F678EB3E0BCC}"/>
          </ac:spMkLst>
        </pc:spChg>
      </pc:sldChg>
      <pc:sldChg chg="modSp mod">
        <pc:chgData name="Raghul Prasanth" userId="3a67f93cdb4e0ccb" providerId="LiveId" clId="{C56D3A53-60F6-4CF7-BD16-1A29A38B158E}" dt="2025-03-02T09:49:43.377" v="52" actId="20577"/>
        <pc:sldMkLst>
          <pc:docMk/>
          <pc:sldMk cId="1440832710" sldId="259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1440832710" sldId="259"/>
            <ac:spMk id="2" creationId="{0677ECCE-7266-5A9E-302E-88E95700230A}"/>
          </ac:spMkLst>
        </pc:spChg>
        <pc:spChg chg="mod">
          <ac:chgData name="Raghul Prasanth" userId="3a67f93cdb4e0ccb" providerId="LiveId" clId="{C56D3A53-60F6-4CF7-BD16-1A29A38B158E}" dt="2025-03-02T09:49:43.377" v="52" actId="20577"/>
          <ac:spMkLst>
            <pc:docMk/>
            <pc:sldMk cId="1440832710" sldId="259"/>
            <ac:spMk id="3" creationId="{F2C3DC3A-9351-8AFE-A6E0-EF7FADAC0324}"/>
          </ac:spMkLst>
        </pc:spChg>
      </pc:sldChg>
      <pc:sldChg chg="modSp">
        <pc:chgData name="Raghul Prasanth" userId="3a67f93cdb4e0ccb" providerId="LiveId" clId="{C56D3A53-60F6-4CF7-BD16-1A29A38B158E}" dt="2025-03-02T09:45:52.362" v="4"/>
        <pc:sldMkLst>
          <pc:docMk/>
          <pc:sldMk cId="25012442" sldId="260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5012442" sldId="260"/>
            <ac:spMk id="2" creationId="{9791E7BA-9D36-F6D1-CAAE-2F35585E435E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5012442" sldId="260"/>
            <ac:spMk id="3" creationId="{65FA5E6A-65D0-8F65-A61E-213960BE677D}"/>
          </ac:spMkLst>
        </pc:spChg>
      </pc:sldChg>
      <pc:sldChg chg="modSp mod">
        <pc:chgData name="Raghul Prasanth" userId="3a67f93cdb4e0ccb" providerId="LiveId" clId="{C56D3A53-60F6-4CF7-BD16-1A29A38B158E}" dt="2025-03-02T09:53:23.238" v="94" actId="20577"/>
        <pc:sldMkLst>
          <pc:docMk/>
          <pc:sldMk cId="2333059431" sldId="261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333059431" sldId="261"/>
            <ac:spMk id="2" creationId="{5966EC35-60CF-3903-0590-919C8AFFD887}"/>
          </ac:spMkLst>
        </pc:spChg>
        <pc:spChg chg="mod">
          <ac:chgData name="Raghul Prasanth" userId="3a67f93cdb4e0ccb" providerId="LiveId" clId="{C56D3A53-60F6-4CF7-BD16-1A29A38B158E}" dt="2025-03-02T09:53:23.238" v="94" actId="20577"/>
          <ac:spMkLst>
            <pc:docMk/>
            <pc:sldMk cId="2333059431" sldId="261"/>
            <ac:spMk id="3" creationId="{A00D7FC1-C73E-F28F-70D5-8D6F1D9C931A}"/>
          </ac:spMkLst>
        </pc:spChg>
      </pc:sldChg>
      <pc:sldChg chg="modSp mod">
        <pc:chgData name="Raghul Prasanth" userId="3a67f93cdb4e0ccb" providerId="LiveId" clId="{C56D3A53-60F6-4CF7-BD16-1A29A38B158E}" dt="2025-03-02T09:57:26.627" v="177" actId="5793"/>
        <pc:sldMkLst>
          <pc:docMk/>
          <pc:sldMk cId="3038315185" sldId="262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3038315185" sldId="262"/>
            <ac:spMk id="2" creationId="{2E8A9779-433A-CD89-33F0-E3A53E47BFDB}"/>
          </ac:spMkLst>
        </pc:spChg>
        <pc:spChg chg="mod">
          <ac:chgData name="Raghul Prasanth" userId="3a67f93cdb4e0ccb" providerId="LiveId" clId="{C56D3A53-60F6-4CF7-BD16-1A29A38B158E}" dt="2025-03-02T09:57:26.627" v="177" actId="5793"/>
          <ac:spMkLst>
            <pc:docMk/>
            <pc:sldMk cId="3038315185" sldId="262"/>
            <ac:spMk id="3" creationId="{BD2CABFC-E89D-25D5-B7E8-EC5CACC979CE}"/>
          </ac:spMkLst>
        </pc:spChg>
      </pc:sldChg>
      <pc:sldChg chg="modSp">
        <pc:chgData name="Raghul Prasanth" userId="3a67f93cdb4e0ccb" providerId="LiveId" clId="{C56D3A53-60F6-4CF7-BD16-1A29A38B158E}" dt="2025-03-02T09:45:52.362" v="4"/>
        <pc:sldMkLst>
          <pc:docMk/>
          <pc:sldMk cId="455680322" sldId="263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455680322" sldId="263"/>
            <ac:spMk id="2" creationId="{B908133E-EF2F-AC0E-6A16-72F2362FBAB5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455680322" sldId="263"/>
            <ac:spMk id="3" creationId="{4B6D794C-6137-780D-AD23-A31C0F127A67}"/>
          </ac:spMkLst>
        </pc:spChg>
      </pc:sldChg>
      <pc:sldChg chg="modSp">
        <pc:chgData name="Raghul Prasanth" userId="3a67f93cdb4e0ccb" providerId="LiveId" clId="{C56D3A53-60F6-4CF7-BD16-1A29A38B158E}" dt="2025-03-02T09:45:52.362" v="4"/>
        <pc:sldMkLst>
          <pc:docMk/>
          <pc:sldMk cId="3322462458" sldId="264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3322462458" sldId="264"/>
            <ac:spMk id="2" creationId="{42DFE956-AA7A-F1B8-9A56-0358AB1193D8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3322462458" sldId="264"/>
            <ac:spMk id="3" creationId="{216C6303-DC1F-D211-C473-97CB25E3DB93}"/>
          </ac:spMkLst>
        </pc:spChg>
      </pc:sldChg>
      <pc:sldChg chg="modSp">
        <pc:chgData name="Raghul Prasanth" userId="3a67f93cdb4e0ccb" providerId="LiveId" clId="{C56D3A53-60F6-4CF7-BD16-1A29A38B158E}" dt="2025-03-02T09:45:52.362" v="4"/>
        <pc:sldMkLst>
          <pc:docMk/>
          <pc:sldMk cId="2910043059" sldId="265"/>
        </pc:sldMkLst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910043059" sldId="265"/>
            <ac:spMk id="2" creationId="{4D31CA17-EC3E-7C32-F181-6DF870DEBFA2}"/>
          </ac:spMkLst>
        </pc:spChg>
        <pc:spChg chg="mod">
          <ac:chgData name="Raghul Prasanth" userId="3a67f93cdb4e0ccb" providerId="LiveId" clId="{C56D3A53-60F6-4CF7-BD16-1A29A38B158E}" dt="2025-03-02T09:45:52.362" v="4"/>
          <ac:spMkLst>
            <pc:docMk/>
            <pc:sldMk cId="2910043059" sldId="265"/>
            <ac:spMk id="3" creationId="{A93A0311-0358-55EA-0930-DBFF11A44BEE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401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91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13733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719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416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752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820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133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39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999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142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153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7136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1905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7513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150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1275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2196F49-D7EB-4889-9886-D7CD55025563}" type="datetimeFigureOut">
              <a:rPr lang="en-IN" smtClean="0"/>
              <a:t>03-03-2025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DB48646-9C46-428D-89ED-64A28AEDA4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048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D82F1-5699-A9D2-3DA0-6961F50C38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SQL – IMDB Dataset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379F-200D-D1EB-3748-207BE542CD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Reinforcement Project</a:t>
            </a:r>
          </a:p>
          <a:p>
            <a:r>
              <a:rPr lang="en-US" dirty="0"/>
              <a:t>By: Raghul </a:t>
            </a:r>
            <a:r>
              <a:rPr lang="en-US" dirty="0" err="1"/>
              <a:t>Prasanth.M</a:t>
            </a:r>
            <a:endParaRPr lang="en-US" dirty="0"/>
          </a:p>
          <a:p>
            <a:r>
              <a:rPr lang="en-IN" dirty="0"/>
              <a:t>Cours</a:t>
            </a:r>
            <a:r>
              <a:rPr lang="en-US" dirty="0"/>
              <a:t>e:DA &amp; 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5049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1CA17-EC3E-7C32-F181-6DF870DEB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Question &amp; Answer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A0311-0358-55EA-0930-DBFF11A44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Thank you for your time!</a:t>
            </a:r>
          </a:p>
          <a:p>
            <a:pPr marL="0" indent="0">
              <a:buNone/>
            </a:pPr>
            <a:r>
              <a:rPr lang="en-US" dirty="0"/>
              <a:t>• Questions or discussions are welcome.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0043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3B9EA-58F4-61D4-546B-DE20E4F35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E7C0B-0430-E21E-1C35-A4FD3051A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 This project analyzes a simplified version of the IMDB dataset.</a:t>
            </a:r>
          </a:p>
          <a:p>
            <a:r>
              <a:rPr lang="en-US" sz="1800" dirty="0"/>
              <a:t> It includes details about movies, genres, actors, directors, and ratings.</a:t>
            </a:r>
          </a:p>
          <a:p>
            <a:r>
              <a:rPr lang="en-US" sz="1800" dirty="0"/>
              <a:t> The goal is to reinforce SQL skills and extract meaningful insights. </a:t>
            </a:r>
          </a:p>
          <a:p>
            <a:r>
              <a:rPr lang="en-US" sz="1800" dirty="0"/>
              <a:t>Provide actionable business insights</a:t>
            </a:r>
            <a:endParaRPr lang="en-I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6A1A48-767A-B67F-2740-166AFBBF9C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" y="4114800"/>
            <a:ext cx="3870960" cy="2032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FA0846-65D7-0F6A-19D8-983BDEE2B3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4861" y="4114800"/>
            <a:ext cx="3390900" cy="18821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91C4C1-F7E9-F8BA-F0FF-DFD9AF5F66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5761" y="4114800"/>
            <a:ext cx="3482337" cy="18906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1E9756-BF65-B62E-D2BA-917457066D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5760" y="2556932"/>
            <a:ext cx="3482337" cy="155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163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1E3B-6383-31A6-4569-789CE04E1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Dataset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2F5A8-EB1C-D794-5460-F678EB3E0B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dirty="0"/>
              <a:t>The dataset consists of six tables:</a:t>
            </a:r>
          </a:p>
          <a:p>
            <a:pPr marL="0" indent="0">
              <a:buNone/>
            </a:pPr>
            <a:r>
              <a:rPr lang="en-IN" sz="1800" dirty="0"/>
              <a:t>1. Movie – Basic movie details (title, year, duration, country, etc.)</a:t>
            </a:r>
          </a:p>
          <a:p>
            <a:pPr marL="0" indent="0">
              <a:buNone/>
            </a:pPr>
            <a:r>
              <a:rPr lang="en-IN" sz="1800" dirty="0"/>
              <a:t>2. Genre – Genres associated with each movie</a:t>
            </a:r>
          </a:p>
          <a:p>
            <a:pPr marL="0" indent="0">
              <a:buNone/>
            </a:pPr>
            <a:r>
              <a:rPr lang="en-IN" sz="1800" dirty="0"/>
              <a:t>3. Director Mapping – Links movies to directors</a:t>
            </a:r>
          </a:p>
          <a:p>
            <a:pPr marL="0" indent="0">
              <a:buNone/>
            </a:pPr>
            <a:r>
              <a:rPr lang="en-IN" sz="1800" dirty="0"/>
              <a:t>4. Role Mapping – Maps actors/actresses to movies</a:t>
            </a:r>
          </a:p>
          <a:p>
            <a:pPr marL="0" indent="0">
              <a:buNone/>
            </a:pPr>
            <a:r>
              <a:rPr lang="en-IN" sz="1800" dirty="0"/>
              <a:t>5. Names – Details about people (birthdates, height, known movies)</a:t>
            </a:r>
          </a:p>
          <a:p>
            <a:pPr marL="0" indent="0">
              <a:buNone/>
            </a:pPr>
            <a:r>
              <a:rPr lang="en-IN" sz="1800" dirty="0"/>
              <a:t>6. Ratings – Movie ratings, total votes, and median ratings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B16EE4-4848-EA27-C722-A7BB49753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1879" y="2556931"/>
            <a:ext cx="3916681" cy="1839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E56224-6BDE-5BC5-E9B4-633267BB5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879" y="4396740"/>
            <a:ext cx="3916681" cy="1808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199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7ECCE-7266-5A9E-302E-88E957002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3DC3A-9351-8AFE-A6E0-EF7FADAC0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800" dirty="0"/>
              <a:t>• Reinforce key SQL concepts (joins, aggregation, filtering, grouping, order by,</a:t>
            </a:r>
          </a:p>
          <a:p>
            <a:pPr marL="0" indent="0">
              <a:buNone/>
            </a:pPr>
            <a:r>
              <a:rPr lang="en-IN" sz="1800" dirty="0"/>
              <a:t>limit)</a:t>
            </a:r>
          </a:p>
          <a:p>
            <a:pPr marL="0" indent="0">
              <a:buNone/>
            </a:pPr>
            <a:r>
              <a:rPr lang="en-IN" sz="1800" dirty="0"/>
              <a:t>• Analysis IMDB data to extract meaningful insights</a:t>
            </a:r>
          </a:p>
          <a:p>
            <a:pPr marL="0" indent="0">
              <a:buNone/>
            </a:pPr>
            <a:r>
              <a:rPr lang="en-IN" sz="1800" dirty="0"/>
              <a:t>• Document findings and improve data presentation skills</a:t>
            </a:r>
          </a:p>
          <a:p>
            <a:pPr marL="0" indent="0">
              <a:buNone/>
            </a:pPr>
            <a:r>
              <a:rPr lang="en-IN" sz="1800" dirty="0"/>
              <a:t>• Exploring trends in movies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1AFCA3-EB62-2181-0493-F6D591CBC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179" y="1039706"/>
            <a:ext cx="3718559" cy="15747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CA6997-DAC4-8EFB-70F3-15542912B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021" y="4572002"/>
            <a:ext cx="3223259" cy="15525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78ED27-F53B-5112-CADA-B8671A204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281" y="4572002"/>
            <a:ext cx="2895600" cy="15525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C7C827-53E3-67F3-CACB-120034B6A0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0881" y="4572002"/>
            <a:ext cx="3192779" cy="1552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066128-36B4-B684-579F-D5C8627F5B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0881" y="2885438"/>
            <a:ext cx="3192779" cy="175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832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1E7BA-9D36-F6D1-CAAE-2F35585E4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Key SQL Queries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A5E6A-65D0-8F65-A61E-213960BE67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• Counting total records in each table</a:t>
            </a:r>
          </a:p>
          <a:p>
            <a:pPr marL="0" indent="0">
              <a:buNone/>
            </a:pPr>
            <a:r>
              <a:rPr lang="en-US" sz="1800" dirty="0"/>
              <a:t>• Identifying columns with NULL values</a:t>
            </a:r>
          </a:p>
          <a:p>
            <a:pPr marL="0" indent="0">
              <a:buNone/>
            </a:pPr>
            <a:r>
              <a:rPr lang="en-US" sz="1800" dirty="0"/>
              <a:t>• Analyzing yearly and monthly movie release trends</a:t>
            </a:r>
          </a:p>
          <a:p>
            <a:pPr marL="0" indent="0">
              <a:buNone/>
            </a:pPr>
            <a:r>
              <a:rPr lang="en-US" sz="1800" dirty="0"/>
              <a:t>• Finding the most common genres and top-rated movies</a:t>
            </a:r>
          </a:p>
          <a:p>
            <a:pPr marL="0" indent="0">
              <a:buNone/>
            </a:pPr>
            <a:r>
              <a:rPr lang="en-US" sz="1800" dirty="0"/>
              <a:t>• Comparing average votes received by German vs. Italian movies are 12928.4357 and </a:t>
            </a:r>
            <a:r>
              <a:rPr lang="en-IN" sz="1800" dirty="0"/>
              <a:t>11960.4673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987B51-BA80-EF55-99F2-E943859FA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1" y="4572003"/>
            <a:ext cx="2750819" cy="15747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B5E9D0-1D6B-6D57-E489-1469D3960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360" y="4572002"/>
            <a:ext cx="2674620" cy="15747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7BD95B-5154-C92B-72B4-9B8B5CA57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6980" y="4572000"/>
            <a:ext cx="2674621" cy="152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6EC35-60CF-3903-0590-919C8AFFD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Findings &amp; Insights (Part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D7FC1-C73E-F28F-70D5-8D6F1D9C9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/>
              <a:t>• The highest number of movies were released in [2017].</a:t>
            </a:r>
          </a:p>
          <a:p>
            <a:pPr marL="0" indent="0">
              <a:buNone/>
            </a:pPr>
            <a:r>
              <a:rPr lang="en-US" sz="1800" dirty="0"/>
              <a:t>• The most common genre is [Drama] with 4285 movie count.</a:t>
            </a:r>
          </a:p>
          <a:p>
            <a:pPr marL="0" indent="0">
              <a:buNone/>
            </a:pPr>
            <a:r>
              <a:rPr lang="en-US" sz="1800" dirty="0"/>
              <a:t>• Movies with 'The' in their title tend to have higher ratings.</a:t>
            </a:r>
          </a:p>
          <a:p>
            <a:pPr marL="0" indent="0">
              <a:buNone/>
            </a:pPr>
            <a:r>
              <a:rPr lang="en-US" sz="1800" dirty="0"/>
              <a:t>• The longest movie in the dataset is [El Pampero Cine] with [808] minutes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F76763-76A2-443A-A2E9-4ADCF019C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4376057"/>
            <a:ext cx="3510118" cy="17707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4CC64C-023F-B6B0-32FD-3467257E8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918" y="4376056"/>
            <a:ext cx="3510118" cy="17707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4DAD545-6891-EFA0-3493-0CB6823F7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4236" y="4376056"/>
            <a:ext cx="2932417" cy="177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59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9779-433A-CD89-33F0-E3A53E47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Findings &amp; Insights (Part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CABFC-E89D-25D5-B7E8-EC5CACC97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• Top production companies based on total votes are:</a:t>
            </a:r>
          </a:p>
          <a:p>
            <a:pPr marL="0" indent="0">
              <a:buNone/>
            </a:pPr>
            <a:r>
              <a:rPr lang="en-US" sz="1800" dirty="0"/>
              <a:t> 1. Marvel Studios with 725138 votes</a:t>
            </a:r>
          </a:p>
          <a:p>
            <a:pPr marL="0" indent="0">
              <a:buNone/>
            </a:pPr>
            <a:r>
              <a:rPr lang="en-US" sz="1800" dirty="0"/>
              <a:t> 2. Marvel Studios with 602792 votes</a:t>
            </a:r>
          </a:p>
          <a:p>
            <a:pPr marL="0" indent="0">
              <a:buNone/>
            </a:pPr>
            <a:r>
              <a:rPr lang="en-US" sz="1800" dirty="0"/>
              <a:t> 3. Twentieth Century Fox with 586106 votes</a:t>
            </a:r>
          </a:p>
          <a:p>
            <a:pPr marL="0" indent="0">
              <a:buNone/>
            </a:pPr>
            <a:r>
              <a:rPr lang="en-US" sz="1800" dirty="0"/>
              <a:t>• The top two actors with movies rated 8 or higher are [Savas </a:t>
            </a:r>
            <a:r>
              <a:rPr lang="en-US" sz="1800" dirty="0" err="1"/>
              <a:t>Barutçu</a:t>
            </a:r>
            <a:r>
              <a:rPr lang="en-US" sz="1800" dirty="0"/>
              <a:t>] and [</a:t>
            </a:r>
            <a:r>
              <a:rPr lang="en-US" sz="1800" dirty="0" err="1"/>
              <a:t>Cihan</a:t>
            </a:r>
            <a:r>
              <a:rPr lang="en-US" sz="1800" dirty="0"/>
              <a:t> Köse].</a:t>
            </a:r>
          </a:p>
          <a:p>
            <a:pPr marL="0" indent="0">
              <a:buNone/>
            </a:pPr>
            <a:r>
              <a:rPr lang="en-US" sz="1800" dirty="0"/>
              <a:t>• Average movie duration varies across genres, with [Drama] having the longest movies.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038315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133E-EF2F-AC0E-6A16-72F2362FB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Challenges &amp;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D794C-6137-780D-AD23-A31C0F127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1800" dirty="0"/>
              <a:t>• Handling missing values in key tables</a:t>
            </a:r>
          </a:p>
          <a:p>
            <a:pPr marL="0" indent="0">
              <a:buNone/>
            </a:pPr>
            <a:r>
              <a:rPr lang="en-IN" sz="1800" dirty="0"/>
              <a:t>• Optimizing SQL queries for large datasets.</a:t>
            </a:r>
          </a:p>
          <a:p>
            <a:pPr marL="0" indent="0">
              <a:buNone/>
            </a:pPr>
            <a:r>
              <a:rPr lang="en-IN" sz="1800" dirty="0"/>
              <a:t>• Understanding IMDB rating trends and data patterns.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93850-4B46-30EA-BFFE-57082AC1B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498" y="4181154"/>
            <a:ext cx="3898175" cy="19759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D19471-16E3-AB1E-47B8-16CFB73FB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494" y="4232472"/>
            <a:ext cx="3769568" cy="19759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57CA2D-4B24-3D6D-504C-AE78ADC2B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6494" y="2608250"/>
            <a:ext cx="3718882" cy="15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80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FE956-AA7A-F1B8-9A56-0358AB119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C6303-DC1F-D211-C473-97CB25E3D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1800" dirty="0"/>
              <a:t>• The IMDB dataset provides rich insights into movie trends.</a:t>
            </a:r>
          </a:p>
          <a:p>
            <a:pPr marL="0" indent="0">
              <a:buNone/>
            </a:pPr>
            <a:r>
              <a:rPr lang="en-IN" sz="1800" dirty="0"/>
              <a:t>• SQL techniques such as joins, aggregation, and filtering were essential.</a:t>
            </a:r>
          </a:p>
          <a:p>
            <a:pPr marL="0" indent="0">
              <a:buNone/>
            </a:pPr>
            <a:r>
              <a:rPr lang="en-IN" sz="1800" dirty="0"/>
              <a:t>• Future work could include deeper analysis on actors’ career trends.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05110-FA3F-FFAF-1213-AE122B7D3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1" y="3769360"/>
            <a:ext cx="3708400" cy="24838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D2A37C-B67D-3C5E-D900-F1FF851F8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3953188"/>
            <a:ext cx="3718882" cy="1572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624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450</TotalTime>
  <Words>470</Words>
  <Application>Microsoft Office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Garamond</vt:lpstr>
      <vt:lpstr>Organic</vt:lpstr>
      <vt:lpstr>Advanced SQL – IMDB Dataset Analysis</vt:lpstr>
      <vt:lpstr>Introduction</vt:lpstr>
      <vt:lpstr>Dataset Structure</vt:lpstr>
      <vt:lpstr>Project Objectives</vt:lpstr>
      <vt:lpstr>Key SQL Queries</vt:lpstr>
      <vt:lpstr>Findings &amp; Insights (Part 1)</vt:lpstr>
      <vt:lpstr>Findings &amp; Insights (Part 2)</vt:lpstr>
      <vt:lpstr>Challenges &amp; Learnings</vt:lpstr>
      <vt:lpstr>Conclusion</vt:lpstr>
      <vt:lpstr>Question &amp; Answer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Raghul Prasanth</dc:creator>
  <cp:lastModifiedBy>Raghul Prasanth</cp:lastModifiedBy>
  <cp:revision>11</cp:revision>
  <dcterms:created xsi:type="dcterms:W3CDTF">2025-03-01T14:36:01Z</dcterms:created>
  <dcterms:modified xsi:type="dcterms:W3CDTF">2025-03-03T06:15:13Z</dcterms:modified>
</cp:coreProperties>
</file>

<file path=docProps/thumbnail.jpeg>
</file>